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sldIdLst>
    <p:sldId id="259" r:id="rId4"/>
    <p:sldId id="257" r:id="rId5"/>
    <p:sldId id="267" r:id="rId6"/>
    <p:sldId id="26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3"/>
    <p:restoredTop sz="74074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4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47AA-9B79-4BA2-A8ED-505E2E011D0F}" type="datetimeFigureOut">
              <a:rPr lang="de-DE" smtClean="0"/>
              <a:t>20.11.2024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DFBD-4EE5-4E0D-816B-2E18D9328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76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2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DFBD-4EE5-4E0D-816B-2E18D932842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2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6F9FA1D-5C2B-FE43-9C40-0E685FDF2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0FAD6C82-4C2D-E141-B65A-9812C382D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2262" y="4006772"/>
            <a:ext cx="9770861" cy="1350169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75017-6952-E649-A76F-1567307228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2264" y="5356941"/>
            <a:ext cx="9768618" cy="7024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612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D7A79F4F-7342-F848-A625-0850A4893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49" y="1273885"/>
            <a:ext cx="11544302" cy="6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Überschrift, Arial, 24 </a:t>
            </a:r>
            <a:r>
              <a:rPr lang="de-DE" altLang="de-DE" dirty="0" err="1"/>
              <a:t>pt</a:t>
            </a:r>
            <a:r>
              <a:rPr lang="de-DE" altLang="de-DE" dirty="0"/>
              <a:t>., fett, 1-zeilig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C6A718D-BFDA-4F48-A8DB-EFCE291BF392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23849" y="1943919"/>
            <a:ext cx="11544302" cy="42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Symbol" pitchFamily="2" charset="2"/>
              <a:buChar char="-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Systemschrift"/>
              <a:buChar char="»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9143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0B01DD1-B3F6-DDBA-973D-F9A5CDA3B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2EEA4F4-2B08-F844-A259-8182184C05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D7B2F6CD-1BC1-6C49-A56D-32832E225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49" y="1273885"/>
            <a:ext cx="11544302" cy="6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Überschrift, Arial, 24 </a:t>
            </a:r>
            <a:r>
              <a:rPr lang="de-DE" altLang="de-DE" dirty="0" err="1"/>
              <a:t>pt</a:t>
            </a:r>
            <a:r>
              <a:rPr lang="de-DE" altLang="de-DE" dirty="0"/>
              <a:t>., fett, 1-zeilig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DB99E7E-E485-DD45-9D53-9A84602D0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49" y="1943919"/>
            <a:ext cx="11544302" cy="42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Hier entweder Fließtext oder Aufzählungspunkte. Der Text bei Aufzählungspunkten hat immer einen Abstand von 0,5cm zum Punkt.</a:t>
            </a:r>
            <a:br>
              <a:rPr lang="de-DE" altLang="de-DE" dirty="0"/>
            </a:br>
            <a:endParaRPr lang="de-DE" altLang="de-DE" dirty="0"/>
          </a:p>
          <a:p>
            <a:pPr lvl="1"/>
            <a:r>
              <a:rPr lang="de-DE" altLang="de-DE" dirty="0"/>
              <a:t>Maximal 3 Ebenen sind vorgesehen.</a:t>
            </a:r>
          </a:p>
          <a:p>
            <a:pPr lvl="1"/>
            <a:endParaRPr lang="de-DE" altLang="de-DE" dirty="0"/>
          </a:p>
          <a:p>
            <a:pPr lvl="2"/>
            <a:r>
              <a:rPr lang="de-DE" altLang="de-DE" dirty="0"/>
              <a:t>Zwischen den einzelnen Aufzählungspunkte sollte ein kleiner Abstand sein. Diesen kann man bspw. durch eine Leerzeile erhalten.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18458EF0-62AA-1742-B3D1-360F2A97C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23784" y="6552000"/>
            <a:ext cx="514732" cy="3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6B29B22-80AE-404E-8700-79831D94C8B9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‹Nr.›</a:t>
            </a:fld>
            <a:endParaRPr lang="de-DE" alt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2030-30F2-3F4E-B692-322EA70B8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2" y="2753915"/>
            <a:ext cx="9770861" cy="135016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chemeClr val="tx1"/>
                </a:solidFill>
              </a:rPr>
              <a:t>SOUNDS WRONG 2024</a:t>
            </a:r>
            <a:br>
              <a:rPr lang="de-DE" sz="3600" b="1" dirty="0">
                <a:solidFill>
                  <a:schemeClr val="tx1"/>
                </a:solidFill>
              </a:rPr>
            </a:br>
            <a:r>
              <a:rPr lang="de-DE" sz="3600" b="1" dirty="0">
                <a:solidFill>
                  <a:schemeClr val="tx1"/>
                </a:solidFill>
              </a:rPr>
              <a:t>Kampagne „Melden statt teilen“</a:t>
            </a:r>
            <a:br>
              <a:rPr lang="de-DE" sz="3600" b="1" dirty="0">
                <a:solidFill>
                  <a:schemeClr val="tx1"/>
                </a:solidFill>
              </a:rPr>
            </a:br>
            <a:br>
              <a:rPr lang="de-DE" sz="3600" b="1" dirty="0">
                <a:solidFill>
                  <a:schemeClr val="bg1"/>
                </a:solidFill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1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Kampagne „Melden statt Teilen“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Zielgruppe: Kinder und Jugendliche</a:t>
            </a:r>
          </a:p>
          <a:p>
            <a:r>
              <a:rPr lang="de-DE" sz="2000" dirty="0"/>
              <a:t>„Abholen“ der Zielgruppe durch zielgruppengerechte Ansprache und Beispiele aus deren Lebensrealität - psychologischen Zugangsbarrieren durchbrechen</a:t>
            </a:r>
          </a:p>
          <a:p>
            <a:r>
              <a:rPr lang="de-DE" sz="2000" dirty="0"/>
              <a:t>Start: 10. Oktober 2024</a:t>
            </a:r>
          </a:p>
          <a:p>
            <a:r>
              <a:rPr lang="de-DE" sz="2000" dirty="0"/>
              <a:t>soundswrong.de: jugendgerechte Auffrischung und nutzerfreundlicher Meldebutton</a:t>
            </a:r>
          </a:p>
          <a:p>
            <a:r>
              <a:rPr lang="de-DE" sz="2000" dirty="0" err="1"/>
              <a:t>Social</a:t>
            </a:r>
            <a:r>
              <a:rPr lang="de-DE" sz="2000" dirty="0"/>
              <a:t>-Media-Kampagne </a:t>
            </a:r>
          </a:p>
          <a:p>
            <a:r>
              <a:rPr lang="de-DE" sz="2000" dirty="0"/>
              <a:t>Ströer-Großplakat-Kampagne </a:t>
            </a:r>
          </a:p>
          <a:p>
            <a:r>
              <a:rPr lang="de-DE" sz="2000" dirty="0"/>
              <a:t>Video „Halte Noah auf!“</a:t>
            </a:r>
          </a:p>
          <a:p>
            <a:r>
              <a:rPr lang="de-DE" sz="2000" dirty="0"/>
              <a:t>Gamification-Ansatz</a:t>
            </a:r>
          </a:p>
          <a:p>
            <a:r>
              <a:rPr lang="de-DE" sz="2000" dirty="0"/>
              <a:t>Schulkampagne mit Info-Screen-Inhalten, Plakaten und Postkarten</a:t>
            </a:r>
          </a:p>
          <a:p>
            <a:r>
              <a:rPr lang="de-DE" sz="2000" dirty="0"/>
              <a:t>Neue Plakate und Info-Flyer für Schüler, Lehrer und Eltern</a:t>
            </a:r>
          </a:p>
          <a:p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405061-EAF8-6C86-4D2E-2CA9972C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914485"/>
            <a:ext cx="3271520" cy="23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soundswrong.de               </a:t>
            </a:r>
            <a:r>
              <a:rPr lang="de-DE" dirty="0" err="1"/>
              <a:t>Social</a:t>
            </a:r>
            <a:r>
              <a:rPr lang="de-DE" dirty="0"/>
              <a:t>-Media-Kampagne             Neues Video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C37314-9091-34EA-54C2-A05E78BE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2495959"/>
            <a:ext cx="3393062" cy="18660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E4C3E4E-3B25-F55D-215B-87BF01ED60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681"/>
          <a:stretch/>
        </p:blipFill>
        <p:spPr>
          <a:xfrm>
            <a:off x="4161426" y="2225519"/>
            <a:ext cx="3709149" cy="29154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026048-0E7C-4367-C4CE-F8A59D619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30" y="2046752"/>
            <a:ext cx="1690944" cy="29877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B4803C-15C0-9811-8CFB-0A671D114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454" y="2046752"/>
            <a:ext cx="1640877" cy="29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33CE-11D8-7F4E-B21D-0F7B81B4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Stop</a:t>
            </a:r>
            <a:r>
              <a:rPr lang="de-DE" dirty="0"/>
              <a:t>-Sharing-Game            Schulmedien                 Zielgruppen-Flyer &amp; Plakat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BACB5-0FB8-644A-97EA-EDF97392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pPr marL="228600" lvl="1">
              <a:spcBef>
                <a:spcPts val="1000"/>
              </a:spcBef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7A465-CA57-963A-9B16-44F7BF89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1943919"/>
            <a:ext cx="1458848" cy="25641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A0DB9F-2080-C4BF-5912-6D28D71E1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217" y="1943920"/>
            <a:ext cx="1458848" cy="25887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00581C-3CEF-4570-0389-B5755C266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12" r="2695" b="3314"/>
          <a:stretch/>
        </p:blipFill>
        <p:spPr>
          <a:xfrm>
            <a:off x="3939805" y="1943919"/>
            <a:ext cx="2979653" cy="39184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E31D9F-740F-3643-2CC9-8A21404E8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080" y="1681392"/>
            <a:ext cx="2400544" cy="24502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BB3CF1-1772-2E39-E4B4-EFCC1C43A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080" y="4131601"/>
            <a:ext cx="2764437" cy="23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332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Inhal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D0ACE42057A84CA8775C90B6B1EB9E" ma:contentTypeVersion="13" ma:contentTypeDescription="Ein neues Dokument erstellen." ma:contentTypeScope="" ma:versionID="b18dbab89179acebca4aacf45e8709b1">
  <xsd:schema xmlns:xsd="http://www.w3.org/2001/XMLSchema" xmlns:xs="http://www.w3.org/2001/XMLSchema" xmlns:p="http://schemas.microsoft.com/office/2006/metadata/properties" xmlns:ns2="6bf2974e-3f78-488e-9002-489c7b36d2cb" xmlns:ns3="cd66045b-cddb-41ff-aa90-b7f9a2875745" targetNamespace="http://schemas.microsoft.com/office/2006/metadata/properties" ma:root="true" ma:fieldsID="26978e1403799cc9239e4e65783053f7" ns2:_="" ns3:_="">
    <xsd:import namespace="6bf2974e-3f78-488e-9002-489c7b36d2cb"/>
    <xsd:import namespace="cd66045b-cddb-41ff-aa90-b7f9a28757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974e-3f78-488e-9002-489c7b36d2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62167f3-8462-44cd-b2e5-27a260464dc9}" ma:internalName="TaxCatchAll" ma:showField="CatchAllData" ma:web="6bf2974e-3f78-488e-9002-489c7b36d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6045b-cddb-41ff-aa90-b7f9a2875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c5b9bac2-da4e-4bd5-9334-765c0f85f0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931F9-51A9-43A8-B702-00F9F786D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2974e-3f78-488e-9002-489c7b36d2cb"/>
    <ds:schemaRef ds:uri="cd66045b-cddb-41ff-aa90-b7f9a2875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17C599-C17A-4417-BD58-4AB42AE3B8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PresentationFormat>Breitbild</PresentationFormat>
  <Paragraphs>18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Arial</vt:lpstr>
      <vt:lpstr>Symbol</vt:lpstr>
      <vt:lpstr>Systemschrift</vt:lpstr>
      <vt:lpstr>Master Inhalt </vt:lpstr>
      <vt:lpstr>SOUNDS WRONG 2024 Kampagne „Melden statt teilen“  </vt:lpstr>
      <vt:lpstr>Kampagne „Melden statt Teilen“</vt:lpstr>
      <vt:lpstr>soundswrong.de               Social-Media-Kampagne             Neues Video</vt:lpstr>
      <vt:lpstr>Stop-Sharing-Game            Schulmedien                 Zielgruppen-Flyer &amp; Plakat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2021-04-27T07:09:27Z</dcterms:created>
  <dcterms:modified xsi:type="dcterms:W3CDTF">2024-11-20T18:18:49Z</dcterms:modified>
</cp:coreProperties>
</file>